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D0C5B35-D91A-4113-9AFB-BE46D0D0A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80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E74D17A-8A26-4218-9537-1925AD8749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78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3FCA9E2-5FE0-4709-9FCF-606DBA871D86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DB3F40F-1AD7-4EAF-AD71-0F8BF550106D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B4D3372-50C1-41BD-8B1F-93678F5A9D04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CCE5F45-F780-4FA5-8EDE-88CD4681FB18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70ED83C-3B62-497B-9F99-53271125F82E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F14F2F3-05AB-43EE-8E31-98D1BD878C18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128EC53-476F-4D49-9E20-6D4799B465D6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863563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150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H040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父啊</a:t>
            </a:r>
            <a:r>
              <a:rPr lang="zh-TW" altLang="en-US" sz="28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兒女稱頌祢名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FATHER, THY NAME OUR SOULS WOULD BLESS (1/7)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12656"/>
            <a:ext cx="91440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父阿，兒女稱頌祢名，是受恩典的教訓；</a:t>
            </a:r>
          </a:p>
          <a:p>
            <a:pPr algn="ctr"/>
            <a:r>
              <a:rPr lang="en-US" altLang="zh-TW" sz="2800" dirty="0"/>
              <a:t>Father, Thy name our souls would bless,</a:t>
            </a:r>
          </a:p>
          <a:p>
            <a:pPr algn="ctr"/>
            <a:r>
              <a:rPr lang="en-US" altLang="zh-TW" sz="2800" dirty="0"/>
              <a:t>As children taught by grace,</a:t>
            </a:r>
          </a:p>
          <a:p>
            <a:pPr algn="ctr"/>
            <a:r>
              <a:rPr lang="zh-TW" altLang="en-US" dirty="0"/>
              <a:t>我們歡樂，因祢生命  已使我們歸羊群。</a:t>
            </a:r>
            <a:endParaRPr lang="en-US" altLang="zh-TW" dirty="0"/>
          </a:p>
          <a:p>
            <a:pPr algn="ctr"/>
            <a:r>
              <a:rPr lang="en-US" altLang="zh-TW" sz="2800" dirty="0"/>
              <a:t>Lift up our hearts in righteousness </a:t>
            </a:r>
          </a:p>
          <a:p>
            <a:pPr algn="ctr"/>
            <a:r>
              <a:rPr lang="en-US" altLang="zh-TW" sz="2800" dirty="0"/>
              <a:t>And joy before Thy face.</a:t>
            </a:r>
          </a:p>
          <a:p>
            <a:pPr eaLnBrk="1" hangingPunct="1"/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6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祢所給的得救證實，遠超我們的讚美；</a:t>
            </a:r>
          </a:p>
          <a:p>
            <a:pPr algn="ctr"/>
            <a:r>
              <a:rPr lang="en-US" altLang="zh-TW" sz="2800" dirty="0"/>
              <a:t>Sweet is the confidence Thou </a:t>
            </a:r>
            <a:r>
              <a:rPr lang="en-US" altLang="zh-TW" sz="2800" dirty="0" err="1"/>
              <a:t>giv’st</a:t>
            </a:r>
            <a:r>
              <a:rPr lang="en-US" altLang="zh-TW" sz="2800" dirty="0"/>
              <a:t>,</a:t>
            </a:r>
          </a:p>
          <a:p>
            <a:pPr algn="ctr"/>
            <a:r>
              <a:rPr lang="en-US" altLang="zh-TW" sz="2800" dirty="0"/>
              <a:t>Though high above our praise,</a:t>
            </a:r>
          </a:p>
          <a:p>
            <a:pPr algn="ctr"/>
            <a:r>
              <a:rPr lang="zh-TW" altLang="en-US" dirty="0"/>
              <a:t>我們的心現在直指  祢在天上的座位。</a:t>
            </a:r>
            <a:endParaRPr lang="en-US" altLang="zh-TW" dirty="0"/>
          </a:p>
          <a:p>
            <a:pPr algn="ctr"/>
            <a:r>
              <a:rPr lang="en-US" altLang="zh-TW" sz="2800" dirty="0"/>
              <a:t>Our hearts resort to where Thou </a:t>
            </a:r>
            <a:r>
              <a:rPr lang="en-US" altLang="zh-TW" sz="2800" dirty="0" err="1"/>
              <a:t>liv’st</a:t>
            </a:r>
            <a:r>
              <a:rPr lang="en-US" altLang="zh-TW" sz="2800" dirty="0"/>
              <a:t> </a:t>
            </a:r>
          </a:p>
          <a:p>
            <a:pPr algn="ctr"/>
            <a:r>
              <a:rPr lang="en-US" altLang="zh-TW" sz="2800" dirty="0"/>
              <a:t>In heaven’s unclouded rays.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因在那裏，祂為我們預備永遠的居所；</a:t>
            </a:r>
          </a:p>
          <a:p>
            <a:pPr algn="ctr"/>
            <a:r>
              <a:rPr lang="en-US" altLang="zh-TW" sz="2800" dirty="0"/>
              <a:t>There in the purpose of Thy love,</a:t>
            </a:r>
          </a:p>
          <a:p>
            <a:pPr algn="ctr"/>
            <a:r>
              <a:rPr lang="en-US" altLang="zh-TW" sz="2800" dirty="0"/>
              <a:t>Our place is now prepared,</a:t>
            </a:r>
          </a:p>
          <a:p>
            <a:pPr algn="ctr"/>
            <a:r>
              <a:rPr lang="zh-TW" altLang="en-US" dirty="0"/>
              <a:t>祢將生命分給罪人，祂為罪人謀解脫。</a:t>
            </a:r>
            <a:endParaRPr lang="en-US" altLang="zh-TW" dirty="0"/>
          </a:p>
          <a:p>
            <a:pPr algn="ctr"/>
            <a:r>
              <a:rPr lang="en-US" altLang="zh-TW" sz="2800" dirty="0"/>
              <a:t>As sons with </a:t>
            </a:r>
            <a:r>
              <a:rPr lang="en-US" altLang="zh-TW" sz="2800"/>
              <a:t>Him Who </a:t>
            </a:r>
            <a:r>
              <a:rPr lang="en-US" altLang="zh-TW" sz="2800" dirty="0"/>
              <a:t>is above, </a:t>
            </a:r>
          </a:p>
          <a:p>
            <a:pPr algn="ctr"/>
            <a:r>
              <a:rPr lang="en-US" altLang="zh-TW" sz="2800" dirty="0"/>
              <a:t>Who all our sorrows shared.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永世雖久，不過就是：顯明祢恩的豐富；</a:t>
            </a:r>
          </a:p>
          <a:p>
            <a:pPr algn="ctr"/>
            <a:r>
              <a:rPr lang="en-US" altLang="zh-TW" sz="2800" dirty="0"/>
              <a:t>Eternal ages shall declare</a:t>
            </a:r>
          </a:p>
          <a:p>
            <a:pPr algn="ctr"/>
            <a:r>
              <a:rPr lang="en-US" altLang="zh-TW" sz="2800" dirty="0"/>
              <a:t>The riches of Thy grace,</a:t>
            </a:r>
          </a:p>
          <a:p>
            <a:pPr algn="ctr"/>
            <a:r>
              <a:rPr lang="zh-TW" altLang="en-US" dirty="0"/>
              <a:t>好叫那些因祢兒子  為兒女者，來稱祝。</a:t>
            </a:r>
            <a:endParaRPr lang="en-US" altLang="zh-TW" dirty="0"/>
          </a:p>
          <a:p>
            <a:pPr algn="ctr"/>
            <a:r>
              <a:rPr lang="en-US" altLang="zh-TW" sz="2800" dirty="0"/>
              <a:t>To those who with Thy Son shall share </a:t>
            </a:r>
          </a:p>
          <a:p>
            <a:pPr algn="ctr"/>
            <a:r>
              <a:rPr lang="en-US" altLang="zh-TW" sz="2800" dirty="0"/>
              <a:t>A son’s eternal place.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67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我們現雖未見早晨，卻仍安心歷世途；</a:t>
            </a:r>
          </a:p>
          <a:p>
            <a:pPr algn="ctr"/>
            <a:r>
              <a:rPr lang="en-US" altLang="zh-TW" sz="2800" dirty="0"/>
              <a:t>Absent, as yet, we rest in hope,</a:t>
            </a:r>
          </a:p>
          <a:p>
            <a:pPr algn="ctr"/>
            <a:r>
              <a:rPr lang="en-US" altLang="zh-TW" sz="2800" dirty="0"/>
              <a:t>Treading the desert-path,</a:t>
            </a:r>
          </a:p>
          <a:p>
            <a:pPr algn="ctr"/>
            <a:r>
              <a:rPr lang="zh-TW" altLang="en-US" dirty="0"/>
              <a:t>等候祂來提接我們，脫離死亡和墳墓。</a:t>
            </a:r>
            <a:endParaRPr lang="en-US" altLang="zh-TW" dirty="0"/>
          </a:p>
          <a:p>
            <a:pPr algn="ctr"/>
            <a:r>
              <a:rPr lang="en-US" altLang="zh-TW" sz="2800" dirty="0"/>
              <a:t>Waiting for Him Who takes us up </a:t>
            </a:r>
          </a:p>
          <a:p>
            <a:pPr algn="ctr"/>
            <a:r>
              <a:rPr lang="en-US" altLang="zh-TW" sz="2800" dirty="0"/>
              <a:t>Beyond the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of death.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我們歡樂，因祢自己  就是我們的“永分”，</a:t>
            </a:r>
            <a:endParaRPr lang="en-US" altLang="zh-TW" dirty="0"/>
          </a:p>
          <a:p>
            <a:pPr algn="ctr"/>
            <a:r>
              <a:rPr lang="en-US" altLang="zh-TW" sz="2800" dirty="0"/>
              <a:t>We joy in Thee, Thy holy love </a:t>
            </a:r>
          </a:p>
          <a:p>
            <a:pPr algn="ctr"/>
            <a:r>
              <a:rPr lang="en-US" altLang="zh-TW" sz="2800" dirty="0"/>
              <a:t>Our endless portion is,</a:t>
            </a:r>
          </a:p>
          <a:p>
            <a:pPr algn="ctr"/>
            <a:r>
              <a:rPr lang="zh-TW" altLang="en-US" dirty="0"/>
              <a:t>像祢兒子，同祂一起，享受光明的早晨！</a:t>
            </a:r>
          </a:p>
          <a:p>
            <a:pPr algn="ctr"/>
            <a:r>
              <a:rPr lang="en-US" altLang="zh-TW" sz="2800" dirty="0"/>
              <a:t>Like Thine own Son, with Him above,</a:t>
            </a:r>
          </a:p>
          <a:p>
            <a:pPr algn="ctr"/>
            <a:r>
              <a:rPr lang="en-US" altLang="zh-TW" sz="2800" dirty="0"/>
              <a:t>In brightest heavenly bliss.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7/7,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哦，求聖父因祂慈名，保守我們在這裏；</a:t>
            </a:r>
          </a:p>
          <a:p>
            <a:pPr algn="ctr"/>
            <a:r>
              <a:rPr lang="en-US" altLang="zh-TW" sz="2800" dirty="0"/>
              <a:t>O Holy Father, keep us here</a:t>
            </a:r>
          </a:p>
          <a:p>
            <a:pPr algn="ctr"/>
            <a:r>
              <a:rPr lang="en-US" altLang="zh-TW" sz="2800" dirty="0"/>
              <a:t>In that blest name of love,</a:t>
            </a:r>
          </a:p>
          <a:p>
            <a:pPr algn="ctr"/>
            <a:r>
              <a:rPr lang="zh-TW" altLang="en-US" dirty="0"/>
              <a:t>無憂、無慮，隨祂而行，直到同樂在那地。</a:t>
            </a:r>
            <a:endParaRPr lang="en-US" altLang="zh-TW" dirty="0"/>
          </a:p>
          <a:p>
            <a:pPr algn="ctr"/>
            <a:r>
              <a:rPr lang="en-US" altLang="zh-TW" sz="2800" dirty="0"/>
              <a:t>Walking before Thee without fear </a:t>
            </a:r>
          </a:p>
          <a:p>
            <a:pPr algn="ctr"/>
            <a:r>
              <a:rPr lang="en-US" altLang="zh-TW" sz="2800" dirty="0"/>
              <a:t>Till all be joy above.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492</TotalTime>
  <Words>435</Words>
  <Application>Microsoft Office PowerPoint</Application>
  <PresentationFormat>On-screen Show (16:9)</PresentationFormat>
  <Paragraphs>56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H040  父啊，兒女稱頌祢名 FATHER, THY NAME OUR SOULS WOULD BLESS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H040 父啊,兒女稱頌祢名 FATHER, THY NAME OUR SOULS WOULD BLESS</dc:title>
  <dc:subject>Hymnary 聖徒詩歌</dc:subject>
  <dc:creator>John N. Darby</dc:creator>
  <cp:lastModifiedBy>Timothy Liang</cp:lastModifiedBy>
  <cp:revision>58</cp:revision>
  <dcterms:created xsi:type="dcterms:W3CDTF">2001-04-19T19:07:54Z</dcterms:created>
  <dcterms:modified xsi:type="dcterms:W3CDTF">2017-07-31T22:55:01Z</dcterms:modified>
</cp:coreProperties>
</file>